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7"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00" autoAdjust="0"/>
    <p:restoredTop sz="94575" autoAdjust="0"/>
  </p:normalViewPr>
  <p:slideViewPr>
    <p:cSldViewPr snapToGrid="0">
      <p:cViewPr>
        <p:scale>
          <a:sx n="100" d="100"/>
          <a:sy n="100" d="100"/>
        </p:scale>
        <p:origin x="-132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C2C6DF7-BE47-421A-A830-D17902D79501}" type="slidenum">
              <a:rPr lang="en-US" altLang="en-US"/>
              <a:pPr/>
              <a:t>‹#›</a:t>
            </a:fld>
            <a:endParaRPr lang="en-US" altLang="en-US"/>
          </a:p>
        </p:txBody>
      </p:sp>
    </p:spTree>
    <p:extLst>
      <p:ext uri="{BB962C8B-B14F-4D97-AF65-F5344CB8AC3E}">
        <p14:creationId xmlns:p14="http://schemas.microsoft.com/office/powerpoint/2010/main" val="32012508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03080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2724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7384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7788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24146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162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608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715380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60496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87519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64314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4" name="Text Box 12"/>
          <p:cNvSpPr txBox="1">
            <a:spLocks noChangeArrowheads="1"/>
          </p:cNvSpPr>
          <p:nvPr/>
        </p:nvSpPr>
        <p:spPr bwMode="auto">
          <a:xfrm>
            <a:off x="152400" y="685800"/>
            <a:ext cx="5867400" cy="16097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Jordan has a job delivering packages to schools in CISD. This morning her first stop was at Johnson where she picked up some packages.  Her instructions were to drop off half of those packages at a second building and pick up two more packages.  At her third stop, Rockenbaugh,  she dropped off half of her packages and picked up seven.  At her fourth stop, Durham, she dropped off one-fourth of her packages and picked up one.  The fifth delivery was to Eubanks Intermediate where she left half of her packages and picked up one.  On her sixth stop Jordan left six packages, all that she had left.  Then she took a lunch break.  How many packages did Jordan deliver before lunch?</a:t>
            </a:r>
          </a:p>
        </p:txBody>
      </p:sp>
      <p:sp>
        <p:nvSpPr>
          <p:cNvPr id="23565" name="Text Box 13"/>
          <p:cNvSpPr txBox="1">
            <a:spLocks noChangeArrowheads="1"/>
          </p:cNvSpPr>
          <p:nvPr/>
        </p:nvSpPr>
        <p:spPr bwMode="auto">
          <a:xfrm>
            <a:off x="3379108" y="165100"/>
            <a:ext cx="8366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Comp - 19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5279</TotalTime>
  <Words>138</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100</cp:revision>
  <cp:lastPrinted>2001-04-26T02:59:36Z</cp:lastPrinted>
  <dcterms:created xsi:type="dcterms:W3CDTF">2000-09-03T02:04:07Z</dcterms:created>
  <dcterms:modified xsi:type="dcterms:W3CDTF">2014-05-03T21:27:58Z</dcterms:modified>
</cp:coreProperties>
</file>